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64" r:id="rId13"/>
    <p:sldId id="265" r:id="rId14"/>
    <p:sldId id="266" r:id="rId15"/>
    <p:sldId id="271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" TargetMode="External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sharpforfunandprofit.com/" TargetMode="External"/><Relationship Id="rId5" Type="http://schemas.openxmlformats.org/officeDocument/2006/relationships/hyperlink" Target="https://fable.io/repl/" TargetMode="External"/><Relationship Id="rId4" Type="http://schemas.openxmlformats.org/officeDocument/2006/relationships/hyperlink" Target="https://exercism.io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73" y="2775269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Nasdaq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40522" y="4090760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 –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585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Stephen Peterson</cp:lastModifiedBy>
  <cp:revision>98</cp:revision>
  <dcterms:created xsi:type="dcterms:W3CDTF">2020-03-21T14:54:53Z</dcterms:created>
  <dcterms:modified xsi:type="dcterms:W3CDTF">2023-04-19T22:26:05Z</dcterms:modified>
</cp:coreProperties>
</file>